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5.xml" ContentType="application/vnd.openxmlformats-officedocument.presentationml.notesSlide+xml"/>
  <Override PartName="/ppt/tags/tag8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2.xml" ContentType="application/vnd.openxmlformats-officedocument.presentationml.tags+xml"/>
  <Override PartName="/ppt/notesSlides/notesSlide48.xml" ContentType="application/vnd.openxmlformats-officedocument.presentationml.notesSlide+xml"/>
  <Override PartName="/ppt/tags/tag83.xml" ContentType="application/vnd.openxmlformats-officedocument.presentationml.tags+xml"/>
  <Override PartName="/ppt/notesSlides/notesSlide49.xml" ContentType="application/vnd.openxmlformats-officedocument.presentationml.notesSlide+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5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95"/>
  </p:notesMasterIdLst>
  <p:handoutMasterIdLst>
    <p:handoutMasterId r:id="rId96"/>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66" r:id="rId58"/>
    <p:sldId id="511" r:id="rId59"/>
    <p:sldId id="314" r:id="rId60"/>
    <p:sldId id="336" r:id="rId61"/>
    <p:sldId id="491" r:id="rId62"/>
    <p:sldId id="335" r:id="rId63"/>
    <p:sldId id="512" r:id="rId64"/>
    <p:sldId id="373" r:id="rId65"/>
    <p:sldId id="492" r:id="rId66"/>
    <p:sldId id="328" r:id="rId67"/>
    <p:sldId id="408" r:id="rId68"/>
    <p:sldId id="435" r:id="rId69"/>
    <p:sldId id="436" r:id="rId70"/>
    <p:sldId id="506" r:id="rId71"/>
    <p:sldId id="437" r:id="rId72"/>
    <p:sldId id="438" r:id="rId73"/>
    <p:sldId id="464" r:id="rId74"/>
    <p:sldId id="508" r:id="rId75"/>
    <p:sldId id="465" r:id="rId76"/>
    <p:sldId id="466" r:id="rId77"/>
    <p:sldId id="467" r:id="rId78"/>
    <p:sldId id="447" r:id="rId79"/>
    <p:sldId id="412" r:id="rId80"/>
    <p:sldId id="476" r:id="rId81"/>
    <p:sldId id="477" r:id="rId82"/>
    <p:sldId id="478" r:id="rId83"/>
    <p:sldId id="479" r:id="rId84"/>
    <p:sldId id="392" r:id="rId85"/>
    <p:sldId id="441" r:id="rId86"/>
    <p:sldId id="513" r:id="rId87"/>
    <p:sldId id="514" r:id="rId88"/>
    <p:sldId id="515" r:id="rId89"/>
    <p:sldId id="450" r:id="rId90"/>
    <p:sldId id="399" r:id="rId91"/>
    <p:sldId id="391" r:id="rId92"/>
    <p:sldId id="319" r:id="rId93"/>
    <p:sldId id="516" r:id="rId94"/>
  </p:sldIdLst>
  <p:sldSz cx="9144000" cy="6858000" type="screen4x3"/>
  <p:notesSz cx="7315200" cy="9601200"/>
  <p:embeddedFontLst>
    <p:embeddedFont>
      <p:font typeface="Calibri" panose="020F0502020204030204" pitchFamily="34" charset="0"/>
      <p:regular r:id="rId97"/>
      <p:bold r:id="rId98"/>
      <p:italic r:id="rId99"/>
      <p:boldItalic r:id="rId100"/>
    </p:embeddedFont>
    <p:embeddedFont>
      <p:font typeface="Candara" panose="020E0502030303020204" pitchFamily="34" charset="0"/>
      <p:regular r:id="rId101"/>
      <p:bold r:id="rId102"/>
      <p:italic r:id="rId103"/>
      <p:boldItalic r:id="rId104"/>
    </p:embeddedFont>
    <p:embeddedFont>
      <p:font typeface="Cambria Math" panose="02040503050406030204" pitchFamily="18" charset="0"/>
      <p:regular r:id="rId105"/>
    </p:embeddedFont>
    <p:embeddedFont>
      <p:font typeface="Baskerville Old Face" panose="02020602080505020303" pitchFamily="18" charset="0"/>
      <p:regular r:id="rId106"/>
    </p:embeddedFont>
    <p:embeddedFont>
      <p:font typeface="Century Gothic" panose="020B0502020202020204" pitchFamily="34" charset="0"/>
      <p:regular r:id="rId107"/>
      <p:bold r:id="rId108"/>
      <p:italic r:id="rId109"/>
      <p:boldItalic r:id="rId110"/>
    </p:embeddedFont>
    <p:embeddedFont>
      <p:font typeface="Euclid Symbol" panose="05050102010706020507" pitchFamily="18" charset="2"/>
      <p:regular r:id="rId111"/>
      <p:bold r:id="rId112"/>
      <p:italic r:id="rId113"/>
      <p:boldItalic r:id="rId11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7" d="100"/>
          <a:sy n="87" d="100"/>
        </p:scale>
        <p:origin x="123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6.fntdata"/><Relationship Id="rId16" Type="http://schemas.openxmlformats.org/officeDocument/2006/relationships/slide" Target="slides/slide11.xml"/><Relationship Id="rId107" Type="http://schemas.openxmlformats.org/officeDocument/2006/relationships/font" Target="fonts/font1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62</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63</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1.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7.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xml"/><Relationship Id="rId21" Type="http://schemas.openxmlformats.org/officeDocument/2006/relationships/image" Target="../media/image13.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48.xml"/><Relationship Id="rId29" Type="http://schemas.openxmlformats.org/officeDocument/2006/relationships/image" Target="../media/image1.wmf"/><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29.xml"/><Relationship Id="rId27"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3.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8.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9.jpe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6.vml"/><Relationship Id="rId6" Type="http://schemas.openxmlformats.org/officeDocument/2006/relationships/image" Target="../media/image89.jpeg"/><Relationship Id="rId5" Type="http://schemas.openxmlformats.org/officeDocument/2006/relationships/image" Target="../media/image91.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80.xml"/><Relationship Id="rId7" Type="http://schemas.openxmlformats.org/officeDocument/2006/relationships/image" Target="../media/image9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slideLayout" Target="../slideLayouts/slideLayout16.xml"/><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4.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5.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6.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tags" Target="../tags/tag4.xml"/><Relationship Id="rId16" Type="http://schemas.openxmlformats.org/officeDocument/2006/relationships/image" Target="../media/image21.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0.png"/><Relationship Id="rId4" Type="http://schemas.openxmlformats.org/officeDocument/2006/relationships/tags" Target="../tags/tag6.xml"/><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57.png"/><Relationship Id="rId3" Type="http://schemas.openxmlformats.org/officeDocument/2006/relationships/tags" Target="../tags/tag89.xml"/><Relationship Id="rId7" Type="http://schemas.openxmlformats.org/officeDocument/2006/relationships/notesSlide" Target="../notesSlides/notesSlide56.xml"/><Relationship Id="rId12" Type="http://schemas.openxmlformats.org/officeDocument/2006/relationships/image" Target="../media/image115.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91.xml"/><Relationship Id="rId10" Type="http://schemas.openxmlformats.org/officeDocument/2006/relationships/image" Target="../media/image113.png"/><Relationship Id="rId4" Type="http://schemas.openxmlformats.org/officeDocument/2006/relationships/tags" Target="../tags/tag90.xml"/><Relationship Id="rId9"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94.xml"/><Relationship Id="rId7" Type="http://schemas.openxmlformats.org/officeDocument/2006/relationships/image" Target="../media/image11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5.png"/><Relationship Id="rId3" Type="http://schemas.openxmlformats.org/officeDocument/2006/relationships/tags" Target="../tags/tag97.xml"/><Relationship Id="rId7" Type="http://schemas.openxmlformats.org/officeDocument/2006/relationships/slideLayout" Target="../slideLayouts/slideLayout16.xml"/><Relationship Id="rId12" Type="http://schemas.openxmlformats.org/officeDocument/2006/relationships/image" Target="../media/image12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23.png"/><Relationship Id="rId5" Type="http://schemas.openxmlformats.org/officeDocument/2006/relationships/tags" Target="../tags/tag99.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98.xml"/><Relationship Id="rId9" Type="http://schemas.openxmlformats.org/officeDocument/2006/relationships/image" Target="../media/image121.wmf"/><Relationship Id="rId1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3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9.png"/><Relationship Id="rId5" Type="http://schemas.openxmlformats.org/officeDocument/2006/relationships/image" Target="../media/image121.wmf"/><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6.xml"/><Relationship Id="rId7" Type="http://schemas.openxmlformats.org/officeDocument/2006/relationships/image" Target="../media/image94.w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01.wmf"/><Relationship Id="rId5" Type="http://schemas.openxmlformats.org/officeDocument/2006/relationships/image" Target="../media/image133.png"/><Relationship Id="rId4" Type="http://schemas.openxmlformats.org/officeDocument/2006/relationships/image" Target="../media/image89.jpeg"/></Relationships>
</file>

<file path=ppt/slides/_rels/slide8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09.xml"/><Relationship Id="rId7" Type="http://schemas.openxmlformats.org/officeDocument/2006/relationships/image" Target="../media/image13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59.xml"/><Relationship Id="rId5" Type="http://schemas.openxmlformats.org/officeDocument/2006/relationships/slideLayout" Target="../slideLayouts/slideLayout16.xml"/><Relationship Id="rId10" Type="http://schemas.openxmlformats.org/officeDocument/2006/relationships/image" Target="../media/image137.png"/><Relationship Id="rId4" Type="http://schemas.openxmlformats.org/officeDocument/2006/relationships/tags" Target="../tags/tag110.xml"/><Relationship Id="rId9"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
        <p:nvSpPr>
          <p:cNvPr id="8" name="Oval 7">
            <a:extLst>
              <a:ext uri="{FF2B5EF4-FFF2-40B4-BE49-F238E27FC236}">
                <a16:creationId xmlns:a16="http://schemas.microsoft.com/office/drawing/2014/main" id="{B7866E9C-B873-4E9E-BF76-CEE111075A3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2"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8" name="Picture 9">
            <a:hlinkClick r:id="rId24"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6"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8"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6"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8"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20"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4" name="Picture 73">
            <a:hlinkClick r:id="rId14"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75" name="Picture 74">
            <a:hlinkClick r:id="rId16"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18"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0"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1"/>
          <a:stretch>
            <a:fillRect/>
          </a:stretch>
        </p:blipFill>
        <p:spPr>
          <a:xfrm>
            <a:off x="4875321" y="1600147"/>
            <a:ext cx="611316" cy="374973"/>
          </a:xfrm>
          <a:prstGeom prst="rect">
            <a:avLst/>
          </a:prstGeom>
        </p:spPr>
      </p:pic>
      <p:pic>
        <p:nvPicPr>
          <p:cNvPr id="78" name="Picture 77">
            <a:hlinkClick r:id="rId22"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3"/>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0" name="Picture 9">
            <a:hlinkClick r:id="rId24" action="ppaction://hlinksldjump"/>
            <a:extLst>
              <a:ext uri="{FF2B5EF4-FFF2-40B4-BE49-F238E27FC236}">
                <a16:creationId xmlns:a16="http://schemas.microsoft.com/office/drawing/2014/main" id="{0BDF7D30-F6C7-4932-BFEB-A2362402F94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1" name="Picture 3">
            <a:hlinkClick r:id="rId26" action="ppaction://hlinksldjump"/>
            <a:extLst>
              <a:ext uri="{FF2B5EF4-FFF2-40B4-BE49-F238E27FC236}">
                <a16:creationId xmlns:a16="http://schemas.microsoft.com/office/drawing/2014/main" id="{2CBD3B76-8B4B-4558-B92B-7C7ADAD0950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2" name="Picture 3">
            <a:hlinkClick r:id="rId28" action="ppaction://hlinksldjump"/>
            <a:extLst>
              <a:ext uri="{FF2B5EF4-FFF2-40B4-BE49-F238E27FC236}">
                <a16:creationId xmlns:a16="http://schemas.microsoft.com/office/drawing/2014/main" id="{8228FF71-4898-4B64-8E22-2ABA0733F2B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1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1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6"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8"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20"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2"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3" name="Picture 9">
            <a:hlinkClick r:id="rId24"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6"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8"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6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2"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2" name="Picture 9">
            <a:hlinkClick r:id="rId24"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6"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8"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26"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93"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8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8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571997"/>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1269405" y="3200225"/>
            <a:ext cx="1596107" cy="461665"/>
          </a:xfrm>
          <a:prstGeom prst="rect">
            <a:avLst/>
          </a:prstGeom>
          <a:noFill/>
        </p:spPr>
        <p:txBody>
          <a:bodyPr wrap="square" rtlCol="0">
            <a:spAutoFit/>
          </a:bodyPr>
          <a:lstStyle/>
          <a:p>
            <a:pPr algn="r"/>
            <a:r>
              <a:rPr lang="en-US" sz="2400" dirty="0"/>
              <a:t>Float valve</a:t>
            </a:r>
          </a:p>
        </p:txBody>
      </p:sp>
      <p:cxnSp>
        <p:nvCxnSpPr>
          <p:cNvPr id="288" name="Straight Arrow Connector 287"/>
          <p:cNvCxnSpPr>
            <a:cxnSpLocks/>
            <a:stCxn id="287" idx="1"/>
            <a:endCxn id="194" idx="1"/>
          </p:cNvCxnSpPr>
          <p:nvPr/>
        </p:nvCxnSpPr>
        <p:spPr bwMode="auto">
          <a:xfrm flipH="1" flipV="1">
            <a:off x="880091" y="1808683"/>
            <a:ext cx="389314" cy="162237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8417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350516"/>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6300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52867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944169"/>
            <a:ext cx="644968" cy="1439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24"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122534</TotalTime>
  <Words>3862</Words>
  <Application>Microsoft Office PowerPoint</Application>
  <PresentationFormat>On-screen Show (4:3)</PresentationFormat>
  <Paragraphs>698</Paragraphs>
  <Slides>89</Slides>
  <Notes>61</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89</vt:i4>
      </vt:variant>
    </vt:vector>
  </HeadingPairs>
  <TitlesOfParts>
    <vt:vector size="106" baseType="lpstr">
      <vt:lpstr>Calibri</vt:lpstr>
      <vt:lpstr>Candara</vt:lpstr>
      <vt:lpstr>Wingdings</vt:lpstr>
      <vt:lpstr>Times New Roman</vt:lpstr>
      <vt:lpstr>Cambria Math</vt:lpstr>
      <vt:lpstr>Baskerville Old Face</vt:lpstr>
      <vt:lpstr>Arial</vt:lpstr>
      <vt:lpstr>Century Gothic</vt:lpstr>
      <vt:lpstr>Symbol</vt:lpstr>
      <vt:lpstr>Euclid Symbol</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1755</cp:revision>
  <cp:lastPrinted>2017-09-05T11:56:51Z</cp:lastPrinted>
  <dcterms:created xsi:type="dcterms:W3CDTF">2004-08-17T19:01:02Z</dcterms:created>
  <dcterms:modified xsi:type="dcterms:W3CDTF">2018-05-08T12:44:12Z</dcterms:modified>
</cp:coreProperties>
</file>